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67" r:id="rId4"/>
    <p:sldId id="258" r:id="rId5"/>
    <p:sldId id="259" r:id="rId6"/>
    <p:sldId id="265" r:id="rId7"/>
    <p:sldId id="263" r:id="rId8"/>
    <p:sldId id="261" r:id="rId9"/>
    <p:sldId id="269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F2"/>
    <a:srgbClr val="2E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98AC3-795C-4A90-8558-B63F67792DD3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561F-5D05-4E22-A468-51092D0D5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10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0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9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59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1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63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4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1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22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6073-7DD4-4C72-9A9B-BDD432F42F2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2F4E-AEFA-45AD-98DD-96A9CA39D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2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taroeradio.ru/collection" TargetMode="External"/><Relationship Id="rId3" Type="http://schemas.openxmlformats.org/officeDocument/2006/relationships/hyperlink" Target="http://classic-online.ru/ru/production/21711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://www.youtube.com/watch?v=t-1uNxrmXIM" TargetMode="Externa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0.png"/><Relationship Id="rId3" Type="http://schemas.openxmlformats.org/officeDocument/2006/relationships/hyperlink" Target="http://learningapps.org/display?v=pqueqxtwj01" TargetMode="External"/><Relationship Id="rId7" Type="http://schemas.openxmlformats.org/officeDocument/2006/relationships/image" Target="../media/image17.jpeg"/><Relationship Id="rId12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8.png"/><Relationship Id="rId5" Type="http://schemas.openxmlformats.org/officeDocument/2006/relationships/image" Target="../media/image16.jpeg"/><Relationship Id="rId15" Type="http://schemas.openxmlformats.org/officeDocument/2006/relationships/hyperlink" Target="http://learningapps.org/display?v=p7h3k6t3501" TargetMode="External"/><Relationship Id="rId10" Type="http://schemas.openxmlformats.org/officeDocument/2006/relationships/hyperlink" Target="http://learningapps.org/display?v=pzb3yb6w301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9.jp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bookriver.ru/book/286390" TargetMode="External"/><Relationship Id="rId3" Type="http://schemas.openxmlformats.org/officeDocument/2006/relationships/hyperlink" Target="http://www.livelib.ru/author/310537" TargetMode="External"/><Relationship Id="rId7" Type="http://schemas.openxmlformats.org/officeDocument/2006/relationships/hyperlink" Target="http://greencard.by/services/library/1921/" TargetMode="External"/><Relationship Id="rId12" Type="http://schemas.openxmlformats.org/officeDocument/2006/relationships/hyperlink" Target="http://staroeradio.ru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velib.ru/book/1000495747" TargetMode="External"/><Relationship Id="rId11" Type="http://schemas.openxmlformats.org/officeDocument/2006/relationships/hyperlink" Target="http://kinofanatic.com/page/477/" TargetMode="External"/><Relationship Id="rId5" Type="http://schemas.openxmlformats.org/officeDocument/2006/relationships/hyperlink" Target="http://www.diary.ru/~Jan4ik/p165693863.htm" TargetMode="External"/><Relationship Id="rId10" Type="http://schemas.openxmlformats.org/officeDocument/2006/relationships/hyperlink" Target="http://kino-teatr.ru/kino/composer/ros/24224/download" TargetMode="External"/><Relationship Id="rId4" Type="http://schemas.openxmlformats.org/officeDocument/2006/relationships/hyperlink" Target="http://caesararts.com/blogs/CAESAR/5613/" TargetMode="External"/><Relationship Id="rId9" Type="http://schemas.openxmlformats.org/officeDocument/2006/relationships/hyperlink" Target="http://neklud19.livejournal.com/11463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ОТКРЫТЙ УРОК ЧТЕНИЯ – 2014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ОТКРЫТЙ УРОК ЧТЕНИЯ – 2014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ОТКРЫТЙ УРОК ЧТЕНИЯ – 2014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/>
        </p:blipFill>
        <p:spPr bwMode="auto">
          <a:xfrm>
            <a:off x="251520" y="260647"/>
            <a:ext cx="6552728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9"/>
          <a:stretch/>
        </p:blipFill>
        <p:spPr bwMode="auto">
          <a:xfrm>
            <a:off x="7020272" y="268287"/>
            <a:ext cx="1828800" cy="640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0016" y="2348880"/>
            <a:ext cx="4374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УРОК ВНЕКЛАССНОГО ЧТЕНИЯ ПО РАССКАЗУ ЛЮДВИКА АШКЕНАЗИ «БРУТ»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29966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u="sng" dirty="0">
                <a:solidFill>
                  <a:schemeClr val="bg1"/>
                </a:solidFill>
              </a:rPr>
              <a:t>Автор: Ивлева Ирина Валерьевна, заместитель директора,  учитель русского языка и литературы МАОУ СОШ № 102 города Екатеринбурга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2875002"/>
            <a:ext cx="1723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ОТКРЫТЫЙ </a:t>
            </a:r>
            <a:r>
              <a:rPr lang="ru-RU" sz="1400" b="1" i="1" dirty="0">
                <a:solidFill>
                  <a:schemeClr val="bg1"/>
                </a:solidFill>
                <a:latin typeface="Cambria" panose="02040503050406030204" pitchFamily="18" charset="0"/>
              </a:rPr>
              <a:t>УРОК </a:t>
            </a:r>
            <a:endParaRPr lang="ru-RU" sz="1400" b="1" i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ru-RU" sz="14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ЧТЕНИЯ </a:t>
            </a:r>
            <a:r>
              <a:rPr lang="ru-RU" sz="1400" b="1" i="1" dirty="0">
                <a:solidFill>
                  <a:schemeClr val="bg1"/>
                </a:solidFill>
                <a:latin typeface="Cambria" panose="02040503050406030204" pitchFamily="18" charset="0"/>
              </a:rPr>
              <a:t>– 2014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1" y="4365104"/>
            <a:ext cx="1762125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1115616" y="374050"/>
            <a:ext cx="4991100" cy="53467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Городской конкурс методических разработок мероприятий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в рамках Открытого урока чтения – 2014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4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1"/>
          <a:stretch/>
        </p:blipFill>
        <p:spPr>
          <a:xfrm>
            <a:off x="251520" y="239082"/>
            <a:ext cx="4427983" cy="640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860032" y="686240"/>
            <a:ext cx="3960440" cy="951607"/>
            <a:chOff x="4932040" y="307276"/>
            <a:chExt cx="3960440" cy="95160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6"/>
            <a:stretch/>
          </p:blipFill>
          <p:spPr>
            <a:xfrm>
              <a:off x="4932040" y="307276"/>
              <a:ext cx="3960440" cy="8547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" name="Прямоугольник 2"/>
            <p:cNvSpPr/>
            <p:nvPr/>
          </p:nvSpPr>
          <p:spPr>
            <a:xfrm>
              <a:off x="4932040" y="368768"/>
              <a:ext cx="3960440" cy="890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Жизнь и творчество </a:t>
              </a:r>
              <a:r>
                <a:rPr lang="ru-RU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 action="ppaction://hlinksldjump"/>
                </a:rPr>
                <a:t>Людвика</a:t>
              </a: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 action="ppaction://hlinksldjump"/>
                </a:rPr>
                <a:t> </a:t>
              </a:r>
              <a:r>
                <a:rPr lang="ru-RU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3" action="ppaction://hlinksldjump"/>
                </a:rPr>
                <a:t>Ашкенази</a:t>
              </a:r>
              <a:endPara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947642" y="2276872"/>
            <a:ext cx="3960440" cy="951607"/>
            <a:chOff x="4947642" y="1559174"/>
            <a:chExt cx="3960440" cy="95160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6"/>
            <a:stretch/>
          </p:blipFill>
          <p:spPr>
            <a:xfrm>
              <a:off x="4947642" y="1559174"/>
              <a:ext cx="3960440" cy="8547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Прямоугольник 11"/>
            <p:cNvSpPr/>
            <p:nvPr/>
          </p:nvSpPr>
          <p:spPr>
            <a:xfrm>
              <a:off x="4947642" y="1620666"/>
              <a:ext cx="3960440" cy="8901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4" action="ppaction://hlinksldjump"/>
                </a:rPr>
                <a:t>Тема и идея </a:t>
              </a: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рассказа «Брут»</a:t>
              </a:r>
              <a:endPara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932040" y="3861048"/>
            <a:ext cx="3960440" cy="854768"/>
            <a:chOff x="4947642" y="2791444"/>
            <a:chExt cx="3960440" cy="85476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6"/>
            <a:stretch/>
          </p:blipFill>
          <p:spPr>
            <a:xfrm>
              <a:off x="4947642" y="2791444"/>
              <a:ext cx="3960440" cy="8547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4" name="Прямоугольник 13"/>
            <p:cNvSpPr/>
            <p:nvPr/>
          </p:nvSpPr>
          <p:spPr>
            <a:xfrm>
              <a:off x="4947642" y="2970747"/>
              <a:ext cx="3960440" cy="496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Викторина </a:t>
              </a: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 action="ppaction://hlinksldjump"/>
                </a:rPr>
                <a:t>«Книги»</a:t>
              </a:r>
              <a:endPara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860032" y="5382544"/>
            <a:ext cx="3999334" cy="854768"/>
            <a:chOff x="4908748" y="4135222"/>
            <a:chExt cx="3999334" cy="85476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46"/>
            <a:stretch/>
          </p:blipFill>
          <p:spPr>
            <a:xfrm>
              <a:off x="4947642" y="4135222"/>
              <a:ext cx="3960440" cy="8547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Прямоугольник 15"/>
            <p:cNvSpPr/>
            <p:nvPr/>
          </p:nvSpPr>
          <p:spPr>
            <a:xfrm>
              <a:off x="4908748" y="4288431"/>
              <a:ext cx="3960440" cy="496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80000"/>
                </a:lnSpc>
              </a:pP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Викторина </a:t>
              </a:r>
              <a:r>
                <a:rPr lang="ru-RU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 action="ppaction://hlinksldjump"/>
                </a:rPr>
                <a:t>«Герои»</a:t>
              </a:r>
              <a:endPara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1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6" y="332656"/>
            <a:ext cx="29337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8AF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842195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24.02.1921 – 18.03.1986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5856" y="774854"/>
            <a:ext cx="5112000" cy="5271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человек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кричит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его не понимает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улыбаются.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я! – орёт человечек.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пришёл жить. Вы мне рады?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добрых людей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хорошее время ли я родился?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 моей кожи, графа в анкете –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мне в жизни не помешают?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грозит ли война? Рабство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уже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уничтожено?</a:t>
            </a:r>
          </a:p>
          <a:p>
            <a:pPr algn="r">
              <a:lnSpc>
                <a:spcPct val="8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дышать? Так – спасибо!</a:t>
            </a: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120088" y="6046425"/>
            <a:ext cx="667768" cy="4789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t="12500" r="20905" b="53889"/>
          <a:stretch/>
        </p:blipFill>
        <p:spPr>
          <a:xfrm>
            <a:off x="467544" y="1585290"/>
            <a:ext cx="8295944" cy="5012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570" y="1734584"/>
            <a:ext cx="1506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9" y="3867150"/>
            <a:ext cx="166796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8511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Людвига Ашкенази, переведенные на русский язык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2800" r="8801" b="15800"/>
          <a:stretch/>
        </p:blipFill>
        <p:spPr>
          <a:xfrm>
            <a:off x="6802342" y="3861048"/>
            <a:ext cx="169347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842742"/>
            <a:ext cx="161553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"/>
          <a:stretch/>
        </p:blipFill>
        <p:spPr>
          <a:xfrm>
            <a:off x="5117555" y="1742596"/>
            <a:ext cx="154267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8128260" y="6165304"/>
            <a:ext cx="735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6651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Таривердиев </a:t>
            </a:r>
            <a:r>
              <a:rPr lang="ru-RU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Микаэл</a:t>
            </a:r>
            <a:r>
              <a:rPr lang="ru-RU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Вокальные новеллы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стихи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Людвика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Ашкенази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15716" y="4448224"/>
            <a:ext cx="6876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фильм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«Майские звёзды».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сценария: </a:t>
            </a:r>
            <a:r>
              <a:rPr lang="ru-RU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Людвик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Ашкенази</a:t>
            </a:r>
          </a:p>
        </p:txBody>
      </p:sp>
      <p:sp>
        <p:nvSpPr>
          <p:cNvPr id="4" name="Скругленный прямоугольник 3">
            <a:hlinkClick r:id="rId3"/>
          </p:cNvPr>
          <p:cNvSpPr/>
          <p:nvPr/>
        </p:nvSpPr>
        <p:spPr>
          <a:xfrm>
            <a:off x="4680012" y="1609876"/>
            <a:ext cx="223224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8A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hlinkClick r:id="rId3"/>
              </a:rPr>
              <a:t>СЛУШАТЬ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60232" y="5867126"/>
            <a:ext cx="223224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8A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hlinkClick r:id="rId4"/>
              </a:rPr>
              <a:t>СМОТРЕТЬ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2" y="4428802"/>
            <a:ext cx="1452922" cy="2086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69" y="303555"/>
            <a:ext cx="1548611" cy="195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59532" y="2564904"/>
            <a:ext cx="68767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Радиоспектакль</a:t>
            </a:r>
            <a:r>
              <a:rPr lang="ru-RU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«Брут» (по рассказу </a:t>
            </a:r>
            <a:r>
              <a:rPr lang="ru-RU" sz="30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Л.Ашкенази</a:t>
            </a:r>
            <a:r>
              <a:rPr lang="ru-RU" sz="3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авторского канала «Невский проспект»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2989239"/>
            <a:ext cx="1296143" cy="106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ый прямоугольник 9">
            <a:hlinkClick r:id="rId3"/>
          </p:cNvPr>
          <p:cNvSpPr/>
          <p:nvPr/>
        </p:nvSpPr>
        <p:spPr>
          <a:xfrm>
            <a:off x="5220072" y="3645024"/>
            <a:ext cx="223224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8A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hlinkClick r:id="rId8"/>
              </a:rPr>
              <a:t>СЛУШАТЬ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 rot="10800000">
            <a:off x="359532" y="6191162"/>
            <a:ext cx="821711" cy="4781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15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07148" y="2132856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хаос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космос, огонь и вода, движение и неподвижность, свет и тьма;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причастность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отчужденность, смирение – гордыня, греховность – праведность;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досуг, будни, праздники, частная жизнь, мир, войны, революция, гражданская деятельность;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материальным благам, жажда власти;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мужество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женственность;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юность; зрелость, старость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1589" y="404664"/>
            <a:ext cx="8229600" cy="122413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вечную тему художественной литературы в рассказе </a:t>
            </a:r>
            <a:r>
              <a:rPr lang="ru-RU" sz="3200" b="1" dirty="0" err="1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Л.Ашкенази</a:t>
            </a:r>
            <a:r>
              <a:rPr lang="ru-RU" sz="32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«Брут» </a:t>
            </a:r>
            <a:endParaRPr lang="ru-RU" sz="3200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8244408" y="6165304"/>
            <a:ext cx="720080" cy="493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прекрасно служить, – сказал себе Брут, немецкая овчарка».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«Кто служит своей любви – тот поистине получает свое…»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«Полная миска – это еще не полная жизнь».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«Есть война и есть голод, но, несмотря ни на что, еще жива и любовь и жива преданность».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 презирал всякого, кто его боялся, и узнавал таких безошибочно».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«Когда ласкают – это больше, чем целая миска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жратвы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любовь на этом свете платят ценою страданий, и это закон не только людской».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ru-RU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6335" y="260648"/>
            <a:ext cx="8229600" cy="1584176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фразы, на ваш взгляд, наиболее полно отражают идею рассказа. Объясните свою мысль. </a:t>
            </a:r>
            <a:endParaRPr lang="ru-RU" sz="3200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 rot="10800000">
            <a:off x="179512" y="6309320"/>
            <a:ext cx="57606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кругленный прямоугольник 2">
            <a:hlinkClick r:id="rId3"/>
          </p:cNvPr>
          <p:cNvSpPr/>
          <p:nvPr/>
        </p:nvSpPr>
        <p:spPr>
          <a:xfrm>
            <a:off x="471589" y="2037664"/>
            <a:ext cx="5252539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8A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ВИКТОРИНА «КНИГИ»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589" y="404664"/>
            <a:ext cx="8229600" cy="792088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8A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ВИКТОРИНЫ</a:t>
            </a:r>
            <a:endParaRPr lang="ru-RU" sz="4000" dirty="0">
              <a:solidFill>
                <a:srgbClr val="008A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33" y="1684260"/>
            <a:ext cx="903600" cy="12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 t="12800" r="8801" b="15800"/>
          <a:stretch/>
        </p:blipFill>
        <p:spPr>
          <a:xfrm>
            <a:off x="6750260" y="2037664"/>
            <a:ext cx="1016082" cy="12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153" y="1761560"/>
            <a:ext cx="969318" cy="12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"/>
          <a:stretch/>
        </p:blipFill>
        <p:spPr>
          <a:xfrm>
            <a:off x="6012160" y="1818410"/>
            <a:ext cx="925613" cy="12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трелка вправо 13">
            <a:hlinkClick r:id="rId8" action="ppaction://hlinksldjump"/>
          </p:cNvPr>
          <p:cNvSpPr/>
          <p:nvPr/>
        </p:nvSpPr>
        <p:spPr>
          <a:xfrm rot="10800000">
            <a:off x="251520" y="6163104"/>
            <a:ext cx="73510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33" y="2481268"/>
            <a:ext cx="1000782" cy="12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Скругленный прямоугольник 14">
            <a:hlinkClick r:id="rId10"/>
          </p:cNvPr>
          <p:cNvSpPr/>
          <p:nvPr/>
        </p:nvSpPr>
        <p:spPr>
          <a:xfrm>
            <a:off x="467544" y="4005064"/>
            <a:ext cx="5252539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8A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ВИКТОРИНА «ГЕРОИ» 1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1019559" cy="1239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19" y="4834723"/>
            <a:ext cx="1905000" cy="1466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08" y="4986212"/>
            <a:ext cx="2143125" cy="15763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35" y="4148725"/>
            <a:ext cx="1308213" cy="951725"/>
          </a:xfrm>
          <a:prstGeom prst="rect">
            <a:avLst/>
          </a:prstGeom>
        </p:spPr>
      </p:pic>
      <p:sp>
        <p:nvSpPr>
          <p:cNvPr id="21" name="Скругленный прямоугольник 20">
            <a:hlinkClick r:id="rId15"/>
          </p:cNvPr>
          <p:cNvSpPr/>
          <p:nvPr/>
        </p:nvSpPr>
        <p:spPr>
          <a:xfrm>
            <a:off x="471589" y="4920076"/>
            <a:ext cx="5252539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8AF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ВИКТОРИНА «ГЕРОИ» 2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Адреса ссылок на использованные иллюстрации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992888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Слайд 3. Портрет </a:t>
            </a:r>
            <a:r>
              <a:rPr lang="ru-RU" b="1" dirty="0" err="1" smtClean="0"/>
              <a:t>Людвика</a:t>
            </a:r>
            <a:r>
              <a:rPr lang="ru-RU" b="1" dirty="0" smtClean="0"/>
              <a:t> Ашкенази </a:t>
            </a:r>
            <a:r>
              <a:rPr lang="en-US" b="1" dirty="0">
                <a:hlinkClick r:id="rId3"/>
              </a:rPr>
              <a:t>http://</a:t>
            </a:r>
            <a:r>
              <a:rPr lang="en-US" b="1" dirty="0" smtClean="0">
                <a:hlinkClick r:id="rId3"/>
              </a:rPr>
              <a:t>www.livelib.ru/author/310537</a:t>
            </a:r>
            <a:endParaRPr lang="ru-RU" b="1" dirty="0" smtClean="0"/>
          </a:p>
          <a:p>
            <a:r>
              <a:rPr lang="ru-RU" b="1" dirty="0" smtClean="0"/>
              <a:t>Слайд 4. Книжная полка </a:t>
            </a:r>
            <a:r>
              <a:rPr lang="en-US" b="1" dirty="0">
                <a:hlinkClick r:id="rId4"/>
              </a:rPr>
              <a:t>http://caesararts.com/blogs/CAESAR/5613</a:t>
            </a:r>
            <a:r>
              <a:rPr lang="en-US" b="1" dirty="0" smtClean="0">
                <a:hlinkClick r:id="rId4"/>
              </a:rPr>
              <a:t>/</a:t>
            </a:r>
            <a:endParaRPr lang="ru-RU" b="1" dirty="0" smtClean="0"/>
          </a:p>
          <a:p>
            <a:r>
              <a:rPr lang="ru-RU" b="1" dirty="0" smtClean="0"/>
              <a:t>Слайд 4. Обложка книги «Детские этюды» </a:t>
            </a:r>
            <a:r>
              <a:rPr lang="en-US" b="1" dirty="0">
                <a:hlinkClick r:id="rId5"/>
              </a:rPr>
              <a:t>http://www.diary.ru/~</a:t>
            </a:r>
            <a:r>
              <a:rPr lang="en-US" b="1" dirty="0" smtClean="0">
                <a:hlinkClick r:id="rId5"/>
              </a:rPr>
              <a:t>Jan4ik/p165693863.htm</a:t>
            </a:r>
            <a:endParaRPr lang="ru-RU" b="1" dirty="0" smtClean="0"/>
          </a:p>
          <a:p>
            <a:r>
              <a:rPr lang="ru-RU" b="1" dirty="0" smtClean="0"/>
              <a:t>Слайд 4. Обложка книги «Брут» </a:t>
            </a:r>
            <a:r>
              <a:rPr lang="en-US" b="1" dirty="0">
                <a:hlinkClick r:id="rId6"/>
              </a:rPr>
              <a:t>http://</a:t>
            </a:r>
            <a:r>
              <a:rPr lang="en-US" b="1" dirty="0" smtClean="0">
                <a:hlinkClick r:id="rId6"/>
              </a:rPr>
              <a:t>www.livelib.ru/book/1000495747</a:t>
            </a:r>
            <a:endParaRPr lang="ru-RU" b="1" dirty="0" smtClean="0"/>
          </a:p>
          <a:p>
            <a:r>
              <a:rPr lang="ru-RU" b="1" dirty="0" smtClean="0"/>
              <a:t>Слайд 4. Обложка книги «Бабье лето» </a:t>
            </a:r>
            <a:r>
              <a:rPr lang="en-US" b="1" dirty="0">
                <a:hlinkClick r:id="rId7"/>
              </a:rPr>
              <a:t>http://greencard.by/services/library/1921</a:t>
            </a:r>
            <a:r>
              <a:rPr lang="en-US" b="1" dirty="0" smtClean="0">
                <a:hlinkClick r:id="rId7"/>
              </a:rPr>
              <a:t>/</a:t>
            </a:r>
            <a:endParaRPr lang="ru-RU" b="1" dirty="0" smtClean="0"/>
          </a:p>
          <a:p>
            <a:r>
              <a:rPr lang="ru-RU" b="1" dirty="0" smtClean="0"/>
              <a:t>Слайд 4. Обложка книги «Всюду встречались мне люди» </a:t>
            </a:r>
            <a:r>
              <a:rPr lang="en-US" b="1" dirty="0">
                <a:hlinkClick r:id="rId8"/>
              </a:rPr>
              <a:t>http://</a:t>
            </a:r>
            <a:r>
              <a:rPr lang="en-US" b="1" dirty="0" smtClean="0">
                <a:hlinkClick r:id="rId8"/>
              </a:rPr>
              <a:t>bookriver.ru/book/286390</a:t>
            </a:r>
            <a:endParaRPr lang="ru-RU" b="1" dirty="0" smtClean="0"/>
          </a:p>
          <a:p>
            <a:r>
              <a:rPr lang="ru-RU" b="1" dirty="0" smtClean="0"/>
              <a:t>Слайд 4. Обложка книги «Черная шкатулка» </a:t>
            </a:r>
            <a:r>
              <a:rPr lang="en-US" b="1" dirty="0">
                <a:hlinkClick r:id="rId9"/>
              </a:rPr>
              <a:t>http://</a:t>
            </a:r>
            <a:r>
              <a:rPr lang="en-US" b="1" dirty="0" smtClean="0">
                <a:hlinkClick r:id="rId9"/>
              </a:rPr>
              <a:t>neklud19.livejournal.com/114636.html</a:t>
            </a:r>
            <a:endParaRPr lang="ru-RU" b="1" dirty="0" smtClean="0"/>
          </a:p>
          <a:p>
            <a:r>
              <a:rPr lang="ru-RU" b="1" dirty="0" smtClean="0"/>
              <a:t>Слайд 5. Портрет </a:t>
            </a:r>
            <a:r>
              <a:rPr lang="ru-RU" b="1" dirty="0" err="1" smtClean="0"/>
              <a:t>М.Таривердиева</a:t>
            </a:r>
            <a:r>
              <a:rPr lang="ru-RU" b="1" dirty="0" smtClean="0"/>
              <a:t>  </a:t>
            </a:r>
            <a:r>
              <a:rPr lang="en-US" b="1" dirty="0">
                <a:hlinkClick r:id="rId10"/>
              </a:rPr>
              <a:t>http://</a:t>
            </a:r>
            <a:r>
              <a:rPr lang="en-US" b="1" dirty="0" smtClean="0">
                <a:hlinkClick r:id="rId10"/>
              </a:rPr>
              <a:t>kino-teatr.ru/kino/composer/ros/24224/download</a:t>
            </a:r>
            <a:endParaRPr lang="ru-RU" b="1" dirty="0" smtClean="0"/>
          </a:p>
          <a:p>
            <a:r>
              <a:rPr lang="ru-RU" b="1" dirty="0" smtClean="0"/>
              <a:t>Слайд 5. Обложка </a:t>
            </a:r>
            <a:r>
              <a:rPr lang="en-US" b="1" dirty="0" smtClean="0"/>
              <a:t>DVD</a:t>
            </a:r>
            <a:r>
              <a:rPr lang="ru-RU" b="1" dirty="0" smtClean="0"/>
              <a:t>-диска «Майские звезды» </a:t>
            </a:r>
            <a:r>
              <a:rPr lang="en-US" b="1" dirty="0">
                <a:hlinkClick r:id="rId11"/>
              </a:rPr>
              <a:t>http://kinofanatic.com/page/477</a:t>
            </a:r>
            <a:r>
              <a:rPr lang="en-US" b="1" dirty="0" smtClean="0">
                <a:hlinkClick r:id="rId11"/>
              </a:rPr>
              <a:t>/</a:t>
            </a:r>
            <a:endParaRPr lang="ru-RU" b="1" dirty="0" smtClean="0"/>
          </a:p>
          <a:p>
            <a:r>
              <a:rPr lang="ru-RU" b="1" dirty="0" smtClean="0"/>
              <a:t>Слайд 5. Иллюстрация сайта «Старое радио» </a:t>
            </a:r>
            <a:r>
              <a:rPr lang="en-US" b="1" dirty="0">
                <a:hlinkClick r:id="rId12"/>
              </a:rPr>
              <a:t>http://</a:t>
            </a:r>
            <a:r>
              <a:rPr lang="en-US" b="1" dirty="0" smtClean="0">
                <a:hlinkClick r:id="rId12"/>
              </a:rPr>
              <a:t>staroeradio.ru</a:t>
            </a:r>
            <a:endParaRPr lang="ru-RU" b="1" dirty="0"/>
          </a:p>
          <a:p>
            <a:r>
              <a:rPr lang="ru-RU" b="1" dirty="0"/>
              <a:t>Сканированные иллюстрации книги </a:t>
            </a:r>
            <a:r>
              <a:rPr lang="ru-RU" b="1" dirty="0" smtClean="0"/>
              <a:t>Ашкенази </a:t>
            </a:r>
            <a:r>
              <a:rPr lang="ru-RU" b="1" dirty="0" err="1" smtClean="0"/>
              <a:t>Людвика</a:t>
            </a:r>
            <a:r>
              <a:rPr lang="ru-RU" b="1" dirty="0" smtClean="0"/>
              <a:t> «Собачья жизнь»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9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6716FB1-F765-4A5E-B8B9-CA7ACFD5BBE8}"/>
  <p:tag name="ISPRING_RESOURCE_FOLDER" val="C:\Users\Сашуля\Documents\Ивлева И.В\Русский язык и литература\открытый урок чтения\Презентация1\"/>
  <p:tag name="ISPRING_PRESENTATION_PATH" val="C:\Users\Сашуля\Documents\Ивлева И.В\Русский язык и литература\открытый урок чтения\Презентация1.pptx"/>
  <p:tag name="ISPRING_PROJECT_FOLDER_UPDATED" val="1"/>
  <p:tag name="ISPRING_RESOURCE_PATHS_HASH_PRESENTER" val="2f101ed1a8eaf2fbfebe54ff3126dace85a404b"/>
  <p:tag name="ISPRING_RESOURCE_PATHS_HASH_2" val="ed492c865928affa1fd3dff7bf7ebafa6dce42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545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</vt:lpstr>
      <vt:lpstr>Адреса ссылок на использованные иллюстрации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Сашуля</dc:creator>
  <cp:lastModifiedBy>Сашуля</cp:lastModifiedBy>
  <cp:revision>48</cp:revision>
  <dcterms:created xsi:type="dcterms:W3CDTF">2014-10-15T12:18:04Z</dcterms:created>
  <dcterms:modified xsi:type="dcterms:W3CDTF">2014-10-25T14:18:29Z</dcterms:modified>
</cp:coreProperties>
</file>